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23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21EA-C5BE-4768-999F-6E87FEDEC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BE834-D320-4993-8E4D-FA7506B4B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83472-1C5F-44B3-8174-493350AA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AE45-B08B-459A-BA8E-58307DC3148C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B530B-301F-49E8-91A0-A4C9ECCA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56112-B880-478E-9977-D8FEB52E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B9F-8F42-4B8C-A616-4B82141C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4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55D61-5D56-415E-8DF2-BD2092A5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967AC-CD8A-4262-B4E3-8803513E2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BD4E3-C516-4EC9-8CCF-1C435CD9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AE45-B08B-459A-BA8E-58307DC3148C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D457D-29FB-47A1-A51F-78C78784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36762-24AE-462C-ADEB-4F438595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B9F-8F42-4B8C-A616-4B82141C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33A9D5-5E46-400B-A685-13E2B7C28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3D66C-D662-42FF-ADAB-611F252B8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D1AD0-04F2-406E-A62D-55BC08934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AE45-B08B-459A-BA8E-58307DC3148C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3D742-1438-4850-86A1-6300BDC7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63655-9F6F-4A0B-8EB0-BB254AD1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B9F-8F42-4B8C-A616-4B82141C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1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e94217cce6_0_12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9pPr>
          </a:lstStyle>
          <a:p>
            <a:endParaRPr/>
          </a:p>
        </p:txBody>
      </p:sp>
      <p:sp>
        <p:nvSpPr>
          <p:cNvPr id="30" name="Google Shape;30;ge94217cce6_0_12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03433" lvl="0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24"/>
            </a:lvl1pPr>
            <a:lvl2pPr marL="806867" lvl="1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24"/>
            </a:lvl2pPr>
            <a:lvl3pPr marL="1210300" lvl="2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24"/>
            </a:lvl3pPr>
            <a:lvl4pPr marL="1613733" lvl="3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24"/>
            </a:lvl4pPr>
            <a:lvl5pPr marL="2017166" lvl="4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24"/>
            </a:lvl5pPr>
            <a:lvl6pPr marL="2420600" lvl="5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24"/>
            </a:lvl6pPr>
            <a:lvl7pPr marL="2824033" lvl="6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24"/>
            </a:lvl7pPr>
            <a:lvl8pPr marL="3227466" lvl="7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24"/>
            </a:lvl8pPr>
            <a:lvl9pPr marL="3630900" lvl="8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24"/>
            </a:lvl9pPr>
          </a:lstStyle>
          <a:p>
            <a:endParaRPr/>
          </a:p>
        </p:txBody>
      </p:sp>
      <p:sp>
        <p:nvSpPr>
          <p:cNvPr id="31" name="Google Shape;31;ge94217cce6_0_1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36" cy="5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66C3-9CD4-4691-9C68-3D263AF9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BA512-DAF0-4B25-AB3D-C74B79A02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A072D-7E70-480E-9CEE-3C7CA399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AE45-B08B-459A-BA8E-58307DC3148C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FA32F-F0CF-4183-BF85-24884CA3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4A147-859B-47E9-835D-C58FA804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B9F-8F42-4B8C-A616-4B82141C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1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8D50-7190-416A-8EEE-187F7FB6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346A-D043-4EFF-9A89-1F09AFD8A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1A197-839C-40C9-9375-80BC320E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AE45-B08B-459A-BA8E-58307DC3148C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7677-724D-4DDF-ACEA-3D3EA3C53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F94-80E7-4469-919F-D0E2EDBD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B9F-8F42-4B8C-A616-4B82141C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005C-07EA-4D49-B510-7547DB85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9854C-362C-4816-9BF7-5B52C8EBA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A4BC8-E70D-4A87-B965-DC12DDEC3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4D89E-06C6-4472-9251-476252D8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AE45-B08B-459A-BA8E-58307DC3148C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AA9EE-099E-47D3-8731-BB194B27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B55A0-B815-4FF4-B548-321F17571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B9F-8F42-4B8C-A616-4B82141C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F978F-3871-4211-A10F-D1CE0C1C8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10BB4-DAE3-454E-B1FD-3187FEEC3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A774F-6B18-4E4D-AAA0-9E00BC09C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D1923-9BCA-4024-9CA7-66655CAF1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41EDB-CF56-47E9-A4D0-3B7F510DD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AECBA4-69D1-490C-A60E-FC7A3033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AE45-B08B-459A-BA8E-58307DC3148C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813369-AF5C-4187-84BF-96C81D24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070908-5DFB-483E-9C98-F14BF387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B9F-8F42-4B8C-A616-4B82141C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78BF-130C-46FA-BFC9-8020F5C3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0D75AC-EE53-4631-8EEA-0741939F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AE45-B08B-459A-BA8E-58307DC3148C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14C4A-EAFC-43A2-957B-D84F7418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8D654-7758-4322-94F0-25A9B343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B9F-8F42-4B8C-A616-4B82141C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9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23E630-C276-4AC1-8D79-4E8E62A9D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AE45-B08B-459A-BA8E-58307DC3148C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F94C6-3034-49B6-B6A1-B0AF2597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47052-8C38-4762-9CEB-CEF1F7FE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B9F-8F42-4B8C-A616-4B82141C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5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91167-8037-48C0-B25E-73DE0797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A4EC1-FB39-46FB-904F-B3F0D8DF0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F243F-8953-4921-8B87-2C1EF3124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7D658-F359-4AAD-9BA9-B79B60A8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AE45-B08B-459A-BA8E-58307DC3148C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2BE65-1C62-4D88-AE0F-E22A00BC5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D8833-53B0-4C27-B957-F4BB47A9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B9F-8F42-4B8C-A616-4B82141C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1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74383-8379-4BA9-98B4-3A55398D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CB65AB-5CF9-41D7-9BAC-95ED10F51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B3B8A-348D-4AA0-9B5D-246D3DC29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42511-E91A-4DF1-8B32-BD949207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AE45-B08B-459A-BA8E-58307DC3148C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41FED-2391-4B4F-BCC9-93471455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77A97-C51D-4F54-90E3-2224198E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B9F-8F42-4B8C-A616-4B82141C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78172-D619-446F-8329-E4B02430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3E940-00F5-445E-A575-462B0B2F5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E1723-315A-4FDB-BC46-40410B461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AAE45-B08B-459A-BA8E-58307DC3148C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7981A-05F6-491A-86A3-E5A1F340F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307C5-6B84-4BB7-8AB1-A9C54F3E2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A1B9F-8F42-4B8C-A616-4B82141C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4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ring Background Images – Browse 16,391,775 Stock Photos ...">
            <a:extLst>
              <a:ext uri="{FF2B5EF4-FFF2-40B4-BE49-F238E27FC236}">
                <a16:creationId xmlns:a16="http://schemas.microsoft.com/office/drawing/2014/main" id="{B831EFC4-C27C-44FD-BAED-760B41610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2" y="81280"/>
            <a:ext cx="12074338" cy="6695440"/>
          </a:xfrm>
          <a:prstGeom prst="rect">
            <a:avLst/>
          </a:prstGeom>
          <a:solidFill>
            <a:srgbClr val="00B050"/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62E13E8-A1AF-4E61-90B1-CF7DCB19D19A}"/>
              </a:ext>
            </a:extLst>
          </p:cNvPr>
          <p:cNvSpPr txBox="1">
            <a:spLocks/>
          </p:cNvSpPr>
          <p:nvPr/>
        </p:nvSpPr>
        <p:spPr>
          <a:xfrm>
            <a:off x="2803555" y="27547"/>
            <a:ext cx="6193673" cy="107009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9794" tIns="99794" rIns="99794" bIns="99794" rtlCol="0" anchor="b" anchorCtr="0"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6353" b="1" spc="529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</a:rPr>
              <a:t>LAVA CHICKEN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42459B-B8F0-4870-B5A7-D848E5FD1E0D}"/>
              </a:ext>
            </a:extLst>
          </p:cNvPr>
          <p:cNvSpPr txBox="1">
            <a:spLocks/>
          </p:cNvSpPr>
          <p:nvPr/>
        </p:nvSpPr>
        <p:spPr>
          <a:xfrm>
            <a:off x="1259945" y="999009"/>
            <a:ext cx="4836056" cy="107009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9794" tIns="99794" rIns="99794" bIns="99794" rtlCol="0" anchor="b" anchorCtr="0"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6353" b="1" spc="529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</a:rPr>
              <a:t>La –La- la Lava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3E8705-2860-49C9-93A2-CFF2A7C90BA5}"/>
              </a:ext>
            </a:extLst>
          </p:cNvPr>
          <p:cNvSpPr/>
          <p:nvPr/>
        </p:nvSpPr>
        <p:spPr>
          <a:xfrm>
            <a:off x="332574" y="969515"/>
            <a:ext cx="841570" cy="107009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47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886425-1F93-430D-9E8C-83741B62D320}"/>
              </a:ext>
            </a:extLst>
          </p:cNvPr>
          <p:cNvSpPr txBox="1">
            <a:spLocks/>
          </p:cNvSpPr>
          <p:nvPr/>
        </p:nvSpPr>
        <p:spPr>
          <a:xfrm>
            <a:off x="6199925" y="999009"/>
            <a:ext cx="5483195" cy="107009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9794" tIns="99794" rIns="99794" bIns="99794" rtlCol="0" anchor="b" anchorCtr="0">
            <a:normAutofit fontScale="77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6353" b="1" spc="529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</a:rPr>
              <a:t>Ch –Ch- Ch Chicken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FA50E0-19A9-4D45-9308-8063B0392920}"/>
              </a:ext>
            </a:extLst>
          </p:cNvPr>
          <p:cNvSpPr/>
          <p:nvPr/>
        </p:nvSpPr>
        <p:spPr>
          <a:xfrm>
            <a:off x="332574" y="2124685"/>
            <a:ext cx="841570" cy="119816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47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459641-541C-4D12-BF21-3D0D8A9E6A45}"/>
              </a:ext>
            </a:extLst>
          </p:cNvPr>
          <p:cNvSpPr txBox="1">
            <a:spLocks/>
          </p:cNvSpPr>
          <p:nvPr/>
        </p:nvSpPr>
        <p:spPr>
          <a:xfrm>
            <a:off x="1259945" y="2278480"/>
            <a:ext cx="10431008" cy="8835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9794" tIns="99794" rIns="99794" bIns="99794" rtlCol="0" anchor="b" anchorCtr="0">
            <a:normAutofit fontScale="70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6353" b="1" spc="529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</a:rPr>
              <a:t>Steve’s la-</a:t>
            </a:r>
            <a:r>
              <a:rPr lang="en-US" sz="6353" b="1" spc="529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</a:rPr>
              <a:t>va</a:t>
            </a:r>
            <a:r>
              <a:rPr lang="en-US" sz="6353" b="1" spc="529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</a:rPr>
              <a:t> chicken is so </a:t>
            </a:r>
            <a:r>
              <a:rPr lang="en-US" sz="6353" b="1" spc="529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</a:rPr>
              <a:t>tas</a:t>
            </a:r>
            <a:r>
              <a:rPr lang="en-US" sz="6353" b="1" spc="529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</a:rPr>
              <a:t>-ty I’ll yell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F5EE81-F81F-4066-A1D7-8264688E4149}"/>
              </a:ext>
            </a:extLst>
          </p:cNvPr>
          <p:cNvSpPr/>
          <p:nvPr/>
        </p:nvSpPr>
        <p:spPr>
          <a:xfrm>
            <a:off x="375474" y="3322846"/>
            <a:ext cx="841570" cy="107009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47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3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F306D3-585D-4128-8C65-5BE43C43877C}"/>
              </a:ext>
            </a:extLst>
          </p:cNvPr>
          <p:cNvSpPr txBox="1">
            <a:spLocks/>
          </p:cNvSpPr>
          <p:nvPr/>
        </p:nvSpPr>
        <p:spPr>
          <a:xfrm>
            <a:off x="1252113" y="3371389"/>
            <a:ext cx="10431008" cy="88352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9794" tIns="99794" rIns="99794" bIns="99794" rtlCol="0" anchor="b" anchorCtr="0">
            <a:normAutofit fontScale="70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6353" b="1" spc="529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</a:rPr>
              <a:t>Ooh, </a:t>
            </a:r>
            <a:r>
              <a:rPr lang="en-US" sz="6353" b="1" spc="529" dirty="0" err="1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</a:rPr>
              <a:t>mamacita</a:t>
            </a:r>
            <a:r>
              <a:rPr lang="en-US" sz="6353" b="1" spc="529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</a:rPr>
              <a:t> now you’re ringing the bell</a:t>
            </a:r>
            <a:r>
              <a:rPr lang="en-US" sz="6353" b="1" spc="529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</a:rPr>
              <a:t>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CA43FAC-2D80-457E-B0F9-6C33CE0D22CA}"/>
              </a:ext>
            </a:extLst>
          </p:cNvPr>
          <p:cNvSpPr txBox="1">
            <a:spLocks/>
          </p:cNvSpPr>
          <p:nvPr/>
        </p:nvSpPr>
        <p:spPr>
          <a:xfrm>
            <a:off x="1259945" y="4472113"/>
            <a:ext cx="10431008" cy="88709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glow rad="101600">
              <a:srgbClr val="7030A0">
                <a:alpha val="40000"/>
              </a:srgb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9794" tIns="99794" rIns="99794" bIns="99794" rtlCol="0" anchor="b" anchorCtr="0">
            <a:normAutofit fontScale="925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ZW" sz="4236" b="1" spc="529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</a:rPr>
              <a:t>Crispy and juicy, now you're having a snack</a:t>
            </a:r>
            <a:endParaRPr lang="en-US" sz="6353" b="1" spc="529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yCasualCondensed-Oblique" panose="000005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2D34E4-8233-4D44-977E-21682B459CD4}"/>
              </a:ext>
            </a:extLst>
          </p:cNvPr>
          <p:cNvSpPr/>
          <p:nvPr/>
        </p:nvSpPr>
        <p:spPr>
          <a:xfrm>
            <a:off x="375473" y="4446670"/>
            <a:ext cx="841570" cy="1070091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47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91DECE-BAED-4845-BCD3-7D69F3A5D870}"/>
              </a:ext>
            </a:extLst>
          </p:cNvPr>
          <p:cNvSpPr/>
          <p:nvPr/>
        </p:nvSpPr>
        <p:spPr>
          <a:xfrm>
            <a:off x="410543" y="5557205"/>
            <a:ext cx="841570" cy="10700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47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5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1E52E32-B7FC-4ABC-B4F2-350E8145AEAD}"/>
              </a:ext>
            </a:extLst>
          </p:cNvPr>
          <p:cNvSpPr txBox="1">
            <a:spLocks/>
          </p:cNvSpPr>
          <p:nvPr/>
        </p:nvSpPr>
        <p:spPr>
          <a:xfrm>
            <a:off x="1259945" y="5648703"/>
            <a:ext cx="10431008" cy="88709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9794" tIns="99794" rIns="99794" bIns="99794" rtlCol="0" anchor="b" anchorCtr="0"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ZW" sz="5294" b="1" spc="529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</a:rPr>
              <a:t>Ooh, super spicy, it's a lava attack</a:t>
            </a:r>
            <a:endParaRPr lang="en-US" sz="16324" b="1" spc="529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yCasualCondensed-Oblique" panose="00000500000000000000" pitchFamily="2" charset="0"/>
            </a:endParaRPr>
          </a:p>
        </p:txBody>
      </p:sp>
      <p:pic>
        <p:nvPicPr>
          <p:cNvPr id="2" name="Untitled song (2)">
            <a:hlinkClick r:id="" action="ppaction://media"/>
            <a:extLst>
              <a:ext uri="{FF2B5EF4-FFF2-40B4-BE49-F238E27FC236}">
                <a16:creationId xmlns:a16="http://schemas.microsoft.com/office/drawing/2014/main" id="{3CBD3DB7-55BB-4F04-B299-BEEA27CE4C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3359" y="2808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3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</Words>
  <Application>Microsoft Office PowerPoint</Application>
  <PresentationFormat>Widescreen</PresentationFormat>
  <Paragraphs>12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HandyCasualCondensed-Oblique</vt:lpstr>
      <vt:lpstr>Ink Free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Scarpone, Michael</dc:creator>
  <cp:lastModifiedBy>Scarpone, Michael</cp:lastModifiedBy>
  <cp:revision>1</cp:revision>
  <dcterms:created xsi:type="dcterms:W3CDTF">2025-09-30T19:47:32Z</dcterms:created>
  <dcterms:modified xsi:type="dcterms:W3CDTF">2025-09-30T19:51:42Z</dcterms:modified>
</cp:coreProperties>
</file>